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76" r:id="rId4"/>
    <p:sldId id="264" r:id="rId5"/>
    <p:sldId id="277" r:id="rId6"/>
    <p:sldId id="265" r:id="rId7"/>
    <p:sldId id="267" r:id="rId8"/>
    <p:sldId id="273" r:id="rId9"/>
    <p:sldId id="274" r:id="rId10"/>
    <p:sldId id="269" r:id="rId11"/>
    <p:sldId id="278" r:id="rId12"/>
    <p:sldId id="268" r:id="rId13"/>
    <p:sldId id="271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9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4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6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3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7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6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4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6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8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A17F-CA09-4D95-9FB4-0A612E53D59E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AC3D-DF26-44BE-998E-4EE807685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028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838200"/>
            <a:ext cx="8305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209800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TLCH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" y="3635375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 2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7819" y="4778375"/>
            <a:ext cx="8305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TLCH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53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4572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9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endParaRPr lang="en-US" sz="19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9382" y="1524000"/>
            <a:ext cx="89154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513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1338" y="-387350"/>
            <a:ext cx="10167938" cy="753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694531" y="2362200"/>
            <a:ext cx="7696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ctr" eaLnBrk="1" hangingPunct="1"/>
            <a:r>
              <a:rPr lang="en-US" sz="4000" b="1" dirty="0" smtClean="0">
                <a:solidFill>
                  <a:srgbClr val="000099"/>
                </a:solidFill>
              </a:rPr>
              <a:t>LUYỆN ĐỌC LẠI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7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EFB71-5CA6-4787-90A5-563306293E6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45820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400" dirty="0" err="1">
                <a:solidFill>
                  <a:srgbClr val="FF0000"/>
                </a:solidFill>
              </a:rPr>
              <a:t>Đọc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phân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vai</a:t>
            </a:r>
            <a:r>
              <a:rPr lang="en-US" sz="5400" dirty="0" smtClean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5400" dirty="0" smtClean="0"/>
              <a:t>- </a:t>
            </a:r>
            <a:r>
              <a:rPr lang="en-US" sz="5400" dirty="0" err="1" smtClean="0"/>
              <a:t>người</a:t>
            </a:r>
            <a:r>
              <a:rPr lang="en-US" sz="5400" dirty="0" smtClean="0"/>
              <a:t> </a:t>
            </a:r>
            <a:r>
              <a:rPr lang="en-US" sz="5400" dirty="0" err="1"/>
              <a:t>dẫn</a:t>
            </a:r>
            <a:r>
              <a:rPr lang="en-US" sz="5400" dirty="0"/>
              <a:t> </a:t>
            </a:r>
            <a:r>
              <a:rPr lang="en-US" sz="5400" dirty="0" err="1" smtClean="0"/>
              <a:t>chuyện</a:t>
            </a:r>
            <a:endParaRPr lang="en-US" sz="5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5400" dirty="0" smtClean="0"/>
              <a:t>- </a:t>
            </a:r>
            <a:r>
              <a:rPr lang="en-US" sz="5400" dirty="0" err="1" smtClean="0"/>
              <a:t>cậu</a:t>
            </a:r>
            <a:r>
              <a:rPr lang="en-US" sz="5400" dirty="0" smtClean="0"/>
              <a:t> </a:t>
            </a:r>
            <a:r>
              <a:rPr lang="en-US" sz="5400" dirty="0" err="1"/>
              <a:t>bé</a:t>
            </a:r>
            <a:r>
              <a:rPr lang="en-US" sz="5400" dirty="0"/>
              <a:t>, </a:t>
            </a:r>
            <a:endParaRPr lang="en-US" sz="5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5400" dirty="0" smtClean="0"/>
              <a:t>- </a:t>
            </a:r>
            <a:r>
              <a:rPr lang="en-US" sz="5400" dirty="0" err="1" smtClean="0"/>
              <a:t>bà</a:t>
            </a:r>
            <a:r>
              <a:rPr lang="en-US" sz="5400" dirty="0" smtClean="0"/>
              <a:t> </a:t>
            </a:r>
            <a:r>
              <a:rPr lang="en-US" sz="5400" dirty="0" err="1"/>
              <a:t>cụ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459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525963"/>
          </a:xfrm>
        </p:spPr>
        <p:txBody>
          <a:bodyPr>
            <a:normAutofit/>
          </a:bodyPr>
          <a:lstStyle/>
          <a:p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7063" y="1600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16000" b="1" dirty="0" smtClean="0">
                <a:solidFill>
                  <a:srgbClr val="7030A0"/>
                </a:solidFill>
              </a:rPr>
              <a:t>Qua câu chuyện này em học được điều gì ở Na ?</a:t>
            </a:r>
            <a:br>
              <a:rPr lang="vi-VN" sz="16000" b="1" dirty="0" smtClean="0">
                <a:solidFill>
                  <a:srgbClr val="7030A0"/>
                </a:solidFill>
              </a:rPr>
            </a:br>
            <a:endParaRPr lang="en-US" sz="16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9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dirty="0"/>
          </a:p>
        </p:txBody>
      </p:sp>
      <p:pic>
        <p:nvPicPr>
          <p:cNvPr id="5" name="Picture 6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8001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81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1338" y="-387350"/>
            <a:ext cx="10167938" cy="753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239963"/>
            <a:ext cx="3403600" cy="4032250"/>
          </a:xfrm>
          <a:prstGeom prst="rect">
            <a:avLst/>
          </a:prstGeom>
          <a:noFill/>
          <a:ln w="31750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685800" y="838200"/>
            <a:ext cx="769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rgbClr val="000099"/>
                </a:solidFill>
              </a:rPr>
              <a:t>LUYỆN ĐỌC</a:t>
            </a:r>
          </a:p>
        </p:txBody>
      </p:sp>
    </p:spTree>
    <p:extLst>
      <p:ext uri="{BB962C8B-B14F-4D97-AF65-F5344CB8AC3E}">
        <p14:creationId xmlns:p14="http://schemas.microsoft.com/office/powerpoint/2010/main" val="410349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5582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08709" y="1962656"/>
            <a:ext cx="8229600" cy="2244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-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08709" y="4214019"/>
            <a:ext cx="8229600" cy="1630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 -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hoe.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7620000" y="609601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380509" y="574964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181600" y="1330036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257800" y="1336963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191000" y="22098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867400" y="3560618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87436" y="4461164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800600" y="52023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724400" y="52023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950527" y="35814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Action Button: Return 23">
            <a:hlinkClick r:id="" action="ppaction://hlinkshowjump?jump=lastslideviewed" highlightClick="1"/>
          </p:cNvPr>
          <p:cNvSpPr/>
          <p:nvPr/>
        </p:nvSpPr>
        <p:spPr>
          <a:xfrm>
            <a:off x="8305800" y="5867400"/>
            <a:ext cx="609600" cy="76200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7786255" y="2209800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057400" y="3525982"/>
            <a:ext cx="152400" cy="457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97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1338" y="-387350"/>
            <a:ext cx="10167938" cy="753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694531" y="2362200"/>
            <a:ext cx="7696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ctr" eaLnBrk="1" hangingPunct="1"/>
            <a:r>
              <a:rPr lang="en-US" sz="4000" b="1" dirty="0" smtClean="0">
                <a:solidFill>
                  <a:srgbClr val="000099"/>
                </a:solidFill>
              </a:rPr>
              <a:t>TÌM HIỂU NỘI DUNG BÀI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40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FE5759-01B8-42CC-82AE-E34BA69164F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57200" y="806450"/>
            <a:ext cx="7772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4000" dirty="0"/>
              <a:t>?</a:t>
            </a:r>
            <a:r>
              <a:rPr lang="en-US" sz="4000" dirty="0" smtClean="0"/>
              <a:t> </a:t>
            </a:r>
            <a:r>
              <a:rPr lang="en-US" sz="4000" dirty="0" err="1"/>
              <a:t>Câu</a:t>
            </a:r>
            <a:r>
              <a:rPr lang="en-US" sz="4000" dirty="0"/>
              <a:t> </a:t>
            </a:r>
            <a:r>
              <a:rPr lang="en-US" sz="4000" dirty="0" err="1"/>
              <a:t>chuyện</a:t>
            </a:r>
            <a:r>
              <a:rPr lang="en-US" sz="4000" dirty="0"/>
              <a:t> </a:t>
            </a:r>
            <a:r>
              <a:rPr lang="en-US" sz="4000" dirty="0" err="1"/>
              <a:t>kể</a:t>
            </a:r>
            <a:r>
              <a:rPr lang="en-US" sz="4000" dirty="0"/>
              <a:t> </a:t>
            </a:r>
            <a:r>
              <a:rPr lang="en-US" sz="4000" dirty="0" err="1"/>
              <a:t>về</a:t>
            </a:r>
            <a:r>
              <a:rPr lang="en-US" sz="4000" dirty="0"/>
              <a:t> </a:t>
            </a:r>
            <a:r>
              <a:rPr lang="en-US" sz="4000" dirty="0" err="1"/>
              <a:t>bạn</a:t>
            </a:r>
            <a:r>
              <a:rPr lang="en-US" sz="4000" dirty="0"/>
              <a:t> </a:t>
            </a:r>
            <a:r>
              <a:rPr lang="en-US" sz="4000" dirty="0" err="1"/>
              <a:t>nào</a:t>
            </a:r>
            <a:r>
              <a:rPr lang="en-US" sz="4000" dirty="0"/>
              <a:t>?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69272" y="2438400"/>
            <a:ext cx="907472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/>
              <a:t>1</a:t>
            </a:r>
            <a:r>
              <a:rPr lang="en-US" sz="3600" dirty="0" smtClean="0"/>
              <a:t>. </a:t>
            </a:r>
            <a:r>
              <a:rPr lang="vi-VN" sz="4000" dirty="0"/>
              <a:t>Hãy kể những việc làm tốt </a:t>
            </a:r>
            <a:r>
              <a:rPr lang="en-US" sz="4000" dirty="0" err="1" smtClean="0"/>
              <a:t>của</a:t>
            </a:r>
            <a:r>
              <a:rPr lang="en-US" sz="4000" dirty="0" smtClean="0"/>
              <a:t> </a:t>
            </a:r>
            <a:r>
              <a:rPr lang="en-US" sz="4000" dirty="0" err="1" smtClean="0"/>
              <a:t>bạn</a:t>
            </a:r>
            <a:r>
              <a:rPr lang="vi-VN" sz="4000" dirty="0" smtClean="0"/>
              <a:t> Na</a:t>
            </a:r>
            <a:r>
              <a:rPr lang="en-US" sz="4000" dirty="0" smtClean="0"/>
              <a:t>?</a:t>
            </a:r>
            <a:r>
              <a:rPr lang="vi-VN" sz="4000" dirty="0" smtClean="0"/>
              <a:t> </a:t>
            </a:r>
            <a:endParaRPr lang="en-US" sz="4000" dirty="0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04800" y="1577975"/>
            <a:ext cx="8305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 err="1" smtClean="0">
                <a:solidFill>
                  <a:srgbClr val="FF0000"/>
                </a:solidFill>
              </a:rPr>
              <a:t>Bạn</a:t>
            </a:r>
            <a:r>
              <a:rPr lang="en-US" sz="4000" dirty="0" smtClean="0">
                <a:solidFill>
                  <a:srgbClr val="FF0000"/>
                </a:solidFill>
              </a:rPr>
              <a:t> Na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69272" y="3733800"/>
            <a:ext cx="8610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</a:rPr>
              <a:t>Na </a:t>
            </a:r>
            <a:r>
              <a:rPr lang="en-US" sz="4000" dirty="0" err="1">
                <a:solidFill>
                  <a:srgbClr val="FF0000"/>
                </a:solidFill>
              </a:rPr>
              <a:t>gọt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bút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chì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giúp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bạn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Lan</a:t>
            </a:r>
            <a:r>
              <a:rPr lang="en-US" sz="4000" dirty="0">
                <a:solidFill>
                  <a:srgbClr val="FF0000"/>
                </a:solidFill>
              </a:rPr>
              <a:t>. Cho </a:t>
            </a:r>
            <a:r>
              <a:rPr lang="en-US" sz="4000" dirty="0" err="1">
                <a:solidFill>
                  <a:srgbClr val="FF0000"/>
                </a:solidFill>
              </a:rPr>
              <a:t>bạn</a:t>
            </a:r>
            <a:r>
              <a:rPr lang="en-US" sz="4000" dirty="0">
                <a:solidFill>
                  <a:srgbClr val="FF0000"/>
                </a:solidFill>
              </a:rPr>
              <a:t> Mai </a:t>
            </a:r>
            <a:r>
              <a:rPr lang="en-US" sz="4000" dirty="0" err="1">
                <a:solidFill>
                  <a:srgbClr val="FF0000"/>
                </a:solidFill>
              </a:rPr>
              <a:t>nửa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cục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tẩy</a:t>
            </a:r>
            <a:r>
              <a:rPr lang="en-US" sz="4000" dirty="0">
                <a:solidFill>
                  <a:srgbClr val="FF0000"/>
                </a:solidFill>
              </a:rPr>
              <a:t>. </a:t>
            </a:r>
            <a:r>
              <a:rPr lang="en-US" sz="4000" dirty="0" err="1">
                <a:solidFill>
                  <a:srgbClr val="FF0000"/>
                </a:solidFill>
              </a:rPr>
              <a:t>Làm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trực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nhật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giúp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bạn</a:t>
            </a:r>
            <a:r>
              <a:rPr lang="en-US" sz="4000" dirty="0" smtClean="0">
                <a:solidFill>
                  <a:srgbClr val="FF0000"/>
                </a:solidFill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/>
      <p:bldP spid="46088" grpId="0"/>
      <p:bldP spid="46089" grpId="0"/>
      <p:bldP spid="46089" grpId="1"/>
      <p:bldP spid="46090" grpId="0"/>
      <p:bldP spid="4609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Các bạn đối với Na như thế nào ?</a:t>
            </a:r>
          </a:p>
          <a:p>
            <a:pPr eaLnBrk="1" hangingPunct="1">
              <a:spcBef>
                <a:spcPct val="50000"/>
              </a:spcBef>
            </a:pP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04800" y="685800"/>
            <a:ext cx="883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0033CC"/>
                </a:solidFill>
              </a:rPr>
              <a:t>Rất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quý</a:t>
            </a:r>
            <a:r>
              <a:rPr lang="en-US" sz="3600" dirty="0" smtClean="0">
                <a:solidFill>
                  <a:srgbClr val="0033CC"/>
                </a:solidFill>
              </a:rPr>
              <a:t> Na.</a:t>
            </a:r>
            <a:endParaRPr lang="en-US" sz="3600" dirty="0">
              <a:solidFill>
                <a:srgbClr val="0033CC"/>
              </a:solidFill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0" y="1332131"/>
            <a:ext cx="8229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Tại sao luôn được bạn bè quý mến mà Na lại buồn 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80109" y="24384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0033CC"/>
                </a:solidFill>
              </a:rPr>
              <a:t>Vì</a:t>
            </a:r>
            <a:r>
              <a:rPr lang="en-US" sz="3600" dirty="0" smtClean="0">
                <a:solidFill>
                  <a:srgbClr val="0033CC"/>
                </a:solidFill>
              </a:rPr>
              <a:t> Na </a:t>
            </a:r>
            <a:r>
              <a:rPr lang="en-US" sz="3600" dirty="0" err="1" smtClean="0">
                <a:solidFill>
                  <a:srgbClr val="0033CC"/>
                </a:solidFill>
              </a:rPr>
              <a:t>học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chưa</a:t>
            </a:r>
            <a:r>
              <a:rPr lang="en-US" sz="3600" dirty="0" smtClean="0">
                <a:solidFill>
                  <a:srgbClr val="0033CC"/>
                </a:solidFill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</a:rPr>
              <a:t>giỏi</a:t>
            </a:r>
            <a:endParaRPr lang="en-US" sz="3600" dirty="0">
              <a:solidFill>
                <a:srgbClr val="0033CC"/>
              </a:solidFill>
            </a:endParaRP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152400" y="3128241"/>
            <a:ext cx="8915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? </a:t>
            </a:r>
            <a:r>
              <a:rPr lang="vi-VN" sz="3600" dirty="0" smtClean="0"/>
              <a:t>Chuyện </a:t>
            </a:r>
            <a:r>
              <a:rPr lang="vi-VN" sz="3600" dirty="0"/>
              <a:t>gì đã xảy ra vào cuối năm học ?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90500" y="3809208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vi-VN" sz="3600" dirty="0" smtClean="0">
                <a:solidFill>
                  <a:srgbClr val="0070C0"/>
                </a:solidFill>
              </a:rPr>
              <a:t>Các </a:t>
            </a:r>
            <a:r>
              <a:rPr lang="vi-VN" sz="3600" dirty="0">
                <a:solidFill>
                  <a:srgbClr val="0070C0"/>
                </a:solidFill>
              </a:rPr>
              <a:t>bạn sôi nổi bàn tán về điểm thi và phần thưởng còn Na chỉ yên </a:t>
            </a:r>
            <a:r>
              <a:rPr lang="vi-VN" sz="3600" dirty="0" smtClean="0">
                <a:solidFill>
                  <a:srgbClr val="0070C0"/>
                </a:solidFill>
              </a:rPr>
              <a:t>lặng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  <a:endParaRPr lang="vi-VN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3" grpId="1"/>
      <p:bldP spid="50184" grpId="0"/>
      <p:bldP spid="50185" grpId="0"/>
      <p:bldP spid="50185" grpId="1"/>
      <p:bldP spid="50186" grpId="0"/>
      <p:bldP spid="50187" grpId="0"/>
      <p:bldP spid="5018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</a:rPr>
              <a:t> ? </a:t>
            </a:r>
            <a:r>
              <a:rPr lang="vi-VN" sz="3600" dirty="0"/>
              <a:t>Các bạn Na đã làm gì giờ ra chơi </a:t>
            </a:r>
            <a:r>
              <a:rPr lang="en-US" sz="3600" dirty="0" smtClean="0"/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04800" y="685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3600" dirty="0">
                <a:solidFill>
                  <a:srgbClr val="00B050"/>
                </a:solidFill>
              </a:rPr>
              <a:t>Các bạn túm tụm, bàn bạc điều gì có vẻ bí mật </a:t>
            </a:r>
            <a:r>
              <a:rPr lang="vi-VN" sz="3600" dirty="0" smtClean="0">
                <a:solidFill>
                  <a:srgbClr val="00B050"/>
                </a:solidFill>
              </a:rPr>
              <a:t>lắm</a:t>
            </a:r>
            <a:r>
              <a:rPr lang="en-US" sz="3600" dirty="0" smtClean="0">
                <a:solidFill>
                  <a:srgbClr val="00B050"/>
                </a:solidFill>
              </a:rPr>
              <a:t>.</a:t>
            </a:r>
            <a:endParaRPr lang="vi-VN" sz="3600" dirty="0">
              <a:solidFill>
                <a:srgbClr val="00B050"/>
              </a:solidFill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52400" y="193439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2. </a:t>
            </a:r>
            <a:r>
              <a:rPr lang="vi-VN" sz="3600" dirty="0"/>
              <a:t>Theo em</a:t>
            </a:r>
            <a:r>
              <a:rPr lang="vi-VN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bí</a:t>
            </a:r>
            <a:r>
              <a:rPr lang="en-US" sz="3600" dirty="0" smtClean="0"/>
              <a:t> </a:t>
            </a:r>
            <a:r>
              <a:rPr lang="en-US" sz="3600" dirty="0" err="1" smtClean="0"/>
              <a:t>mật</a:t>
            </a:r>
            <a:r>
              <a:rPr lang="en-US" sz="3600" dirty="0" smtClean="0"/>
              <a:t> </a:t>
            </a:r>
            <a:r>
              <a:rPr lang="en-US" sz="3600" dirty="0" err="1" smtClean="0"/>
              <a:t>được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bạn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Na </a:t>
            </a:r>
            <a:r>
              <a:rPr lang="en-US" sz="3600" dirty="0" err="1" smtClean="0"/>
              <a:t>bàn</a:t>
            </a:r>
            <a:r>
              <a:rPr lang="en-US" sz="3600" dirty="0" smtClean="0"/>
              <a:t> </a:t>
            </a:r>
            <a:r>
              <a:rPr lang="en-US" sz="3600" dirty="0" err="1" smtClean="0"/>
              <a:t>bạc</a:t>
            </a:r>
            <a:r>
              <a:rPr lang="en-US" sz="3600" dirty="0" smtClean="0"/>
              <a:t> </a:t>
            </a:r>
            <a:r>
              <a:rPr lang="en-US" sz="3600" dirty="0" err="1" smtClean="0"/>
              <a:t>là</a:t>
            </a:r>
            <a:r>
              <a:rPr lang="en-US" sz="3600" dirty="0" smtClean="0"/>
              <a:t> </a:t>
            </a:r>
            <a:r>
              <a:rPr lang="en-US" sz="3600" dirty="0" err="1" smtClean="0"/>
              <a:t>điều</a:t>
            </a:r>
            <a:r>
              <a:rPr lang="en-US" sz="3600" dirty="0" smtClean="0"/>
              <a:t> </a:t>
            </a:r>
            <a:r>
              <a:rPr lang="en-US" sz="3600" dirty="0" err="1" smtClean="0"/>
              <a:t>gì</a:t>
            </a:r>
            <a:r>
              <a:rPr lang="vi-VN" sz="3600" dirty="0" smtClean="0"/>
              <a:t>?</a:t>
            </a:r>
            <a:endParaRPr lang="vi-VN" sz="3600" dirty="0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6200" y="3134719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3600" dirty="0">
                <a:solidFill>
                  <a:srgbClr val="000099"/>
                </a:solidFill>
              </a:rPr>
              <a:t>Các bạn đề nghị cô giáo trao phần thưởng cho Na vì em là một cô bé tốt bụng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28600" y="3781050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3. </a:t>
            </a:r>
            <a:r>
              <a:rPr lang="vi-VN" sz="3600" dirty="0"/>
              <a:t>Em có nghĩ rằng Na xứng đáng được thưởng không ? Tại sao ?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28600" y="4981379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vi-VN" sz="3600" dirty="0">
                <a:solidFill>
                  <a:srgbClr val="000099"/>
                </a:solidFill>
              </a:rPr>
              <a:t>Na xứng đáng được thưởng. Vì em là một cô bé tốt bụng.</a:t>
            </a:r>
          </a:p>
        </p:txBody>
      </p:sp>
    </p:spTree>
    <p:extLst>
      <p:ext uri="{BB962C8B-B14F-4D97-AF65-F5344CB8AC3E}">
        <p14:creationId xmlns:p14="http://schemas.microsoft.com/office/powerpoint/2010/main" val="260838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3" grpId="1"/>
      <p:bldP spid="50184" grpId="0"/>
      <p:bldP spid="50185" grpId="0"/>
      <p:bldP spid="50185" grpId="1"/>
      <p:bldP spid="50186" grpId="0"/>
      <p:bldP spid="50187" grpId="0"/>
      <p:bldP spid="5018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5FD72-7C3A-4303-95C5-0E885EEAD76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0" y="76200"/>
            <a:ext cx="8686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4. </a:t>
            </a:r>
            <a:r>
              <a:rPr lang="vi-VN" sz="4000" dirty="0"/>
              <a:t>Khi Na được phần thưởng, những ai vui mừng? Vui mừng như thế nào ?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93964" y="1524000"/>
            <a:ext cx="88392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vi-VN" sz="4000" dirty="0">
                <a:solidFill>
                  <a:srgbClr val="000099"/>
                </a:solidFill>
              </a:rPr>
              <a:t>+ Na vui mừng đỏ bừng </a:t>
            </a:r>
            <a:r>
              <a:rPr lang="vi-VN" sz="4000" dirty="0" smtClean="0">
                <a:solidFill>
                  <a:srgbClr val="000099"/>
                </a:solidFill>
              </a:rPr>
              <a:t>mặt</a:t>
            </a:r>
            <a:endParaRPr lang="en-US" sz="4000" dirty="0" smtClean="0">
              <a:solidFill>
                <a:srgbClr val="000099"/>
              </a:solidFill>
            </a:endParaRPr>
          </a:p>
          <a:p>
            <a:r>
              <a:rPr lang="en-US" sz="4000" dirty="0" smtClean="0">
                <a:solidFill>
                  <a:srgbClr val="000099"/>
                </a:solidFill>
              </a:rPr>
              <a:t>+ </a:t>
            </a:r>
            <a:r>
              <a:rPr lang="en-US" sz="4000" dirty="0" err="1">
                <a:solidFill>
                  <a:srgbClr val="000099"/>
                </a:solidFill>
              </a:rPr>
              <a:t>Cô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giáo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và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các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bạn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vui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mừng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vỗ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tay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vang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dậy</a:t>
            </a:r>
            <a:endParaRPr lang="en-US" sz="4000" dirty="0">
              <a:solidFill>
                <a:srgbClr val="000099"/>
              </a:solidFill>
            </a:endParaRPr>
          </a:p>
          <a:p>
            <a:r>
              <a:rPr lang="vi-VN" sz="4000" dirty="0" smtClean="0">
                <a:solidFill>
                  <a:srgbClr val="000099"/>
                </a:solidFill>
              </a:rPr>
              <a:t>+ </a:t>
            </a:r>
            <a:r>
              <a:rPr lang="vi-VN" sz="4000" dirty="0">
                <a:solidFill>
                  <a:srgbClr val="000099"/>
                </a:solidFill>
              </a:rPr>
              <a:t>Mẹ Na lặng lẽ chấm khăn lên đôi mắt đỏ hoe</a:t>
            </a:r>
          </a:p>
        </p:txBody>
      </p:sp>
    </p:spTree>
    <p:extLst>
      <p:ext uri="{BB962C8B-B14F-4D97-AF65-F5344CB8AC3E}">
        <p14:creationId xmlns:p14="http://schemas.microsoft.com/office/powerpoint/2010/main" val="85383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3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Ôn bài cũ:&amp;quot;&quot;/&gt;&lt;property id=&quot;20307&quot; value=&quot;272&quot;/&gt;&lt;/object&gt;&lt;object type=&quot;3&quot; unique_id=&quot;10005&quot;&gt;&lt;property id=&quot;20148&quot; value=&quot;5&quot;/&gt;&lt;property id=&quot;20300&quot; value=&quot;Slide 2 - &amp;quot;Bức tranh vẽ cảnh gì?&amp;quot;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76&quot;/&gt;&lt;/object&gt;&lt;object type=&quot;3&quot; unique_id=&quot;10007&quot;&gt;&lt;property id=&quot;20148&quot; value=&quot;5&quot;/&gt;&lt;property id=&quot;20300&quot; value=&quot;Slide 4 - &amp;quot; - Nhiều lần, em làm trực nhật giúp các bạn bị mệt.&amp;quot;&quot;/&gt;&lt;property id=&quot;20307&quot; value=&quot;264&quot;/&gt;&lt;/object&gt;&lt;object type=&quot;3&quot; unique_id=&quot;10008&quot;&gt;&lt;property id=&quot;20148&quot; value=&quot;5&quot;/&gt;&lt;property id=&quot;20300&quot; value=&quot;Slide 5&quot;/&gt;&lt;property id=&quot;20307&quot; value=&quot;277&quot;/&gt;&lt;/object&gt;&lt;object type=&quot;3&quot; unique_id=&quot;10009&quot;&gt;&lt;property id=&quot;20148&quot; value=&quot;5&quot;/&gt;&lt;property id=&quot;20300&quot; value=&quot;Slide 6&quot;/&gt;&lt;property id=&quot;20307&quot; value=&quot;265&quot;/&gt;&lt;/object&gt;&lt;object type=&quot;3&quot; unique_id=&quot;10010&quot;&gt;&lt;property id=&quot;20148&quot; value=&quot;5&quot;/&gt;&lt;property id=&quot;20300&quot; value=&quot;Slide 7&quot;/&gt;&lt;property id=&quot;20307&quot; value=&quot;267&quot;/&gt;&lt;/object&gt;&lt;object type=&quot;3&quot; unique_id=&quot;10011&quot;&gt;&lt;property id=&quot;20148&quot; value=&quot;5&quot;/&gt;&lt;property id=&quot;20300&quot; value=&quot;Slide 8&quot;/&gt;&lt;property id=&quot;20307&quot; value=&quot;273&quot;/&gt;&lt;/object&gt;&lt;object type=&quot;3&quot; unique_id=&quot;10012&quot;&gt;&lt;property id=&quot;20148&quot; value=&quot;5&quot;/&gt;&lt;property id=&quot;20300&quot; value=&quot;Slide 9&quot;/&gt;&lt;property id=&quot;20307&quot; value=&quot;274&quot;/&gt;&lt;/object&gt;&lt;object type=&quot;3&quot; unique_id=&quot;10013&quot;&gt;&lt;property id=&quot;20148&quot; value=&quot;5&quot;/&gt;&lt;property id=&quot;20300&quot; value=&quot;Slide 10 - &amp;quot;&amp;#x0D;&amp;#x0A;&amp;quot;&quot;/&gt;&lt;property id=&quot;20307&quot; value=&quot;269&quot;/&gt;&lt;/object&gt;&lt;object type=&quot;3&quot; unique_id=&quot;10014&quot;&gt;&lt;property id=&quot;20148&quot; value=&quot;5&quot;/&gt;&lt;property id=&quot;20300&quot; value=&quot;Slide 11&quot;/&gt;&lt;property id=&quot;20307&quot; value=&quot;278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3 - &amp;quot;Củng cố, dặn dò&amp;quot;&quot;/&gt;&lt;property id=&quot;20307&quot; value=&quot;271&quot;/&gt;&lt;/object&gt;&lt;/object&gt;&lt;/object&gt;&lt;/database&gt;"/>
  <p:tag name="SECTOMILLISECCONVERTED" val="1"/>
  <p:tag name="ISPRING_RESOURCE_PATHS_HASH_PRESENTER" val="b8f4852d6535023d7d3731388321e5f8966c71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431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Ôn bài cũ:</vt:lpstr>
      <vt:lpstr>Bức tranh vẽ cảnh gì?</vt:lpstr>
      <vt:lpstr>PowerPoint Presentation</vt:lpstr>
      <vt:lpstr> - Nhiều lần, em làm trực nhật giúp các bạn bị mệt.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ĐỌC 2 – TUẦN 1</dc:title>
  <dc:creator>Admin</dc:creator>
  <cp:lastModifiedBy>hp</cp:lastModifiedBy>
  <cp:revision>39</cp:revision>
  <dcterms:created xsi:type="dcterms:W3CDTF">2015-08-28T18:43:21Z</dcterms:created>
  <dcterms:modified xsi:type="dcterms:W3CDTF">2016-09-11T14:47:53Z</dcterms:modified>
</cp:coreProperties>
</file>